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AB6313-B794-4A27-AD9C-A07E768FF715}" v="32" dt="2025-02-16T15:25:34.3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7CAB6313-B794-4A27-AD9C-A07E768FF715}"/>
    <pc:docChg chg="custSel addSld delSld modSld">
      <pc:chgData name="Fares Makki" userId="d0c14dd2-ce13-49c4-820b-c6a5e60d5a8d" providerId="ADAL" clId="{7CAB6313-B794-4A27-AD9C-A07E768FF715}" dt="2025-02-16T15:26:36.869" v="2174" actId="47"/>
      <pc:docMkLst>
        <pc:docMk/>
      </pc:docMkLst>
      <pc:sldChg chg="modSp mod">
        <pc:chgData name="Fares Makki" userId="d0c14dd2-ce13-49c4-820b-c6a5e60d5a8d" providerId="ADAL" clId="{7CAB6313-B794-4A27-AD9C-A07E768FF715}" dt="2025-02-16T14:34:52.355" v="3" actId="20577"/>
        <pc:sldMkLst>
          <pc:docMk/>
          <pc:sldMk cId="2438871316" sldId="256"/>
        </pc:sldMkLst>
        <pc:spChg chg="mod">
          <ac:chgData name="Fares Makki" userId="d0c14dd2-ce13-49c4-820b-c6a5e60d5a8d" providerId="ADAL" clId="{7CAB6313-B794-4A27-AD9C-A07E768FF715}" dt="2025-02-16T14:34:52.355" v="3" actId="20577"/>
          <ac:spMkLst>
            <pc:docMk/>
            <pc:sldMk cId="2438871316" sldId="256"/>
            <ac:spMk id="3" creationId="{60936907-F08B-0A49-6395-B3232057493A}"/>
          </ac:spMkLst>
        </pc:spChg>
      </pc:sldChg>
      <pc:sldChg chg="addSp modSp mod">
        <pc:chgData name="Fares Makki" userId="d0c14dd2-ce13-49c4-820b-c6a5e60d5a8d" providerId="ADAL" clId="{7CAB6313-B794-4A27-AD9C-A07E768FF715}" dt="2025-02-16T14:43:45.270" v="470" actId="14100"/>
        <pc:sldMkLst>
          <pc:docMk/>
          <pc:sldMk cId="842136620" sldId="257"/>
        </pc:sldMkLst>
        <pc:spChg chg="mod">
          <ac:chgData name="Fares Makki" userId="d0c14dd2-ce13-49c4-820b-c6a5e60d5a8d" providerId="ADAL" clId="{7CAB6313-B794-4A27-AD9C-A07E768FF715}" dt="2025-02-16T14:35:11.835" v="21" actId="20577"/>
          <ac:spMkLst>
            <pc:docMk/>
            <pc:sldMk cId="842136620" sldId="257"/>
            <ac:spMk id="2" creationId="{CB649120-9DB5-2719-F73A-413ECD9121D8}"/>
          </ac:spMkLst>
        </pc:spChg>
        <pc:spChg chg="mod">
          <ac:chgData name="Fares Makki" userId="d0c14dd2-ce13-49c4-820b-c6a5e60d5a8d" providerId="ADAL" clId="{7CAB6313-B794-4A27-AD9C-A07E768FF715}" dt="2025-02-16T14:42:09.814" v="462" actId="20577"/>
          <ac:spMkLst>
            <pc:docMk/>
            <pc:sldMk cId="842136620" sldId="257"/>
            <ac:spMk id="3" creationId="{10B8CCE3-F981-8BE0-BC4E-0CB158F48C45}"/>
          </ac:spMkLst>
        </pc:spChg>
        <pc:picChg chg="add mod">
          <ac:chgData name="Fares Makki" userId="d0c14dd2-ce13-49c4-820b-c6a5e60d5a8d" providerId="ADAL" clId="{7CAB6313-B794-4A27-AD9C-A07E768FF715}" dt="2025-02-16T14:39:30.636" v="102" actId="1076"/>
          <ac:picMkLst>
            <pc:docMk/>
            <pc:sldMk cId="842136620" sldId="257"/>
            <ac:picMk id="1026" creationId="{C28AB272-2A90-4E45-E619-81108EEA05CA}"/>
          </ac:picMkLst>
        </pc:picChg>
        <pc:picChg chg="add mod">
          <ac:chgData name="Fares Makki" userId="d0c14dd2-ce13-49c4-820b-c6a5e60d5a8d" providerId="ADAL" clId="{7CAB6313-B794-4A27-AD9C-A07E768FF715}" dt="2025-02-16T14:43:45.270" v="470" actId="14100"/>
          <ac:picMkLst>
            <pc:docMk/>
            <pc:sldMk cId="842136620" sldId="257"/>
            <ac:picMk id="1028" creationId="{CF3B299E-A0AC-7418-223C-1452FB61441F}"/>
          </ac:picMkLst>
        </pc:picChg>
      </pc:sldChg>
      <pc:sldChg chg="addSp delSp modSp new mod">
        <pc:chgData name="Fares Makki" userId="d0c14dd2-ce13-49c4-820b-c6a5e60d5a8d" providerId="ADAL" clId="{7CAB6313-B794-4A27-AD9C-A07E768FF715}" dt="2025-02-16T14:50:38.600" v="763" actId="14100"/>
        <pc:sldMkLst>
          <pc:docMk/>
          <pc:sldMk cId="1545596659" sldId="258"/>
        </pc:sldMkLst>
        <pc:spChg chg="mod">
          <ac:chgData name="Fares Makki" userId="d0c14dd2-ce13-49c4-820b-c6a5e60d5a8d" providerId="ADAL" clId="{7CAB6313-B794-4A27-AD9C-A07E768FF715}" dt="2025-02-16T14:46:37.523" v="482" actId="20577"/>
          <ac:spMkLst>
            <pc:docMk/>
            <pc:sldMk cId="1545596659" sldId="258"/>
            <ac:spMk id="2" creationId="{3AAA209A-84FC-D355-B52D-16BA83A728E9}"/>
          </ac:spMkLst>
        </pc:spChg>
        <pc:spChg chg="mod">
          <ac:chgData name="Fares Makki" userId="d0c14dd2-ce13-49c4-820b-c6a5e60d5a8d" providerId="ADAL" clId="{7CAB6313-B794-4A27-AD9C-A07E768FF715}" dt="2025-02-16T14:50:32.851" v="762" actId="14100"/>
          <ac:spMkLst>
            <pc:docMk/>
            <pc:sldMk cId="1545596659" sldId="258"/>
            <ac:spMk id="3" creationId="{F9C614EB-3BFB-305E-3039-DCFBF1033661}"/>
          </ac:spMkLst>
        </pc:spChg>
        <pc:picChg chg="add del mod">
          <ac:chgData name="Fares Makki" userId="d0c14dd2-ce13-49c4-820b-c6a5e60d5a8d" providerId="ADAL" clId="{7CAB6313-B794-4A27-AD9C-A07E768FF715}" dt="2025-02-16T14:49:38.191" v="754" actId="478"/>
          <ac:picMkLst>
            <pc:docMk/>
            <pc:sldMk cId="1545596659" sldId="258"/>
            <ac:picMk id="2050" creationId="{E431FAB5-D85F-64EF-3E1A-8525F6FF5E7F}"/>
          </ac:picMkLst>
        </pc:picChg>
        <pc:picChg chg="add mod">
          <ac:chgData name="Fares Makki" userId="d0c14dd2-ce13-49c4-820b-c6a5e60d5a8d" providerId="ADAL" clId="{7CAB6313-B794-4A27-AD9C-A07E768FF715}" dt="2025-02-16T14:50:38.600" v="763" actId="14100"/>
          <ac:picMkLst>
            <pc:docMk/>
            <pc:sldMk cId="1545596659" sldId="258"/>
            <ac:picMk id="2052" creationId="{B7457413-7B82-4513-C27F-FEB26D0A123F}"/>
          </ac:picMkLst>
        </pc:picChg>
      </pc:sldChg>
      <pc:sldChg chg="modSp new mod">
        <pc:chgData name="Fares Makki" userId="d0c14dd2-ce13-49c4-820b-c6a5e60d5a8d" providerId="ADAL" clId="{7CAB6313-B794-4A27-AD9C-A07E768FF715}" dt="2025-02-16T14:52:58.867" v="1073" actId="20577"/>
        <pc:sldMkLst>
          <pc:docMk/>
          <pc:sldMk cId="3206990355" sldId="259"/>
        </pc:sldMkLst>
        <pc:spChg chg="mod">
          <ac:chgData name="Fares Makki" userId="d0c14dd2-ce13-49c4-820b-c6a5e60d5a8d" providerId="ADAL" clId="{7CAB6313-B794-4A27-AD9C-A07E768FF715}" dt="2025-02-16T14:51:16.027" v="782" actId="20577"/>
          <ac:spMkLst>
            <pc:docMk/>
            <pc:sldMk cId="3206990355" sldId="259"/>
            <ac:spMk id="2" creationId="{F545C785-FB3B-F861-226A-BB76A9B11BDC}"/>
          </ac:spMkLst>
        </pc:spChg>
        <pc:spChg chg="mod">
          <ac:chgData name="Fares Makki" userId="d0c14dd2-ce13-49c4-820b-c6a5e60d5a8d" providerId="ADAL" clId="{7CAB6313-B794-4A27-AD9C-A07E768FF715}" dt="2025-02-16T14:52:58.867" v="1073" actId="20577"/>
          <ac:spMkLst>
            <pc:docMk/>
            <pc:sldMk cId="3206990355" sldId="259"/>
            <ac:spMk id="3" creationId="{DE63D6BB-2AEF-D44F-D068-D51E73489CA0}"/>
          </ac:spMkLst>
        </pc:spChg>
      </pc:sldChg>
      <pc:sldChg chg="addSp delSp modSp new mod">
        <pc:chgData name="Fares Makki" userId="d0c14dd2-ce13-49c4-820b-c6a5e60d5a8d" providerId="ADAL" clId="{7CAB6313-B794-4A27-AD9C-A07E768FF715}" dt="2025-02-16T15:01:31.183" v="1334" actId="1076"/>
        <pc:sldMkLst>
          <pc:docMk/>
          <pc:sldMk cId="3689706491" sldId="260"/>
        </pc:sldMkLst>
        <pc:spChg chg="mod">
          <ac:chgData name="Fares Makki" userId="d0c14dd2-ce13-49c4-820b-c6a5e60d5a8d" providerId="ADAL" clId="{7CAB6313-B794-4A27-AD9C-A07E768FF715}" dt="2025-02-16T15:01:17.775" v="1331" actId="1076"/>
          <ac:spMkLst>
            <pc:docMk/>
            <pc:sldMk cId="3689706491" sldId="260"/>
            <ac:spMk id="2" creationId="{E7D99A7F-7CBF-3A5D-F34D-53C642CBF4F2}"/>
          </ac:spMkLst>
        </pc:spChg>
        <pc:spChg chg="mod">
          <ac:chgData name="Fares Makki" userId="d0c14dd2-ce13-49c4-820b-c6a5e60d5a8d" providerId="ADAL" clId="{7CAB6313-B794-4A27-AD9C-A07E768FF715}" dt="2025-02-16T15:01:11.869" v="1330" actId="1076"/>
          <ac:spMkLst>
            <pc:docMk/>
            <pc:sldMk cId="3689706491" sldId="260"/>
            <ac:spMk id="3" creationId="{595E08BB-7CE7-F317-8C7E-4B176720D69B}"/>
          </ac:spMkLst>
        </pc:spChg>
        <pc:picChg chg="add del mod">
          <ac:chgData name="Fares Makki" userId="d0c14dd2-ce13-49c4-820b-c6a5e60d5a8d" providerId="ADAL" clId="{7CAB6313-B794-4A27-AD9C-A07E768FF715}" dt="2025-02-16T14:59:04.885" v="1318" actId="478"/>
          <ac:picMkLst>
            <pc:docMk/>
            <pc:sldMk cId="3689706491" sldId="260"/>
            <ac:picMk id="5" creationId="{0E375F7D-DB13-31B0-8764-591CA48A0B22}"/>
          </ac:picMkLst>
        </pc:picChg>
        <pc:picChg chg="add mod">
          <ac:chgData name="Fares Makki" userId="d0c14dd2-ce13-49c4-820b-c6a5e60d5a8d" providerId="ADAL" clId="{7CAB6313-B794-4A27-AD9C-A07E768FF715}" dt="2025-02-16T15:01:31.183" v="1334" actId="1076"/>
          <ac:picMkLst>
            <pc:docMk/>
            <pc:sldMk cId="3689706491" sldId="260"/>
            <ac:picMk id="7" creationId="{A84CAF0F-437D-C017-5345-C3125F2168F8}"/>
          </ac:picMkLst>
        </pc:picChg>
      </pc:sldChg>
      <pc:sldChg chg="addSp modSp new mod">
        <pc:chgData name="Fares Makki" userId="d0c14dd2-ce13-49c4-820b-c6a5e60d5a8d" providerId="ADAL" clId="{7CAB6313-B794-4A27-AD9C-A07E768FF715}" dt="2025-02-16T15:19:40.687" v="1829" actId="313"/>
        <pc:sldMkLst>
          <pc:docMk/>
          <pc:sldMk cId="903589929" sldId="261"/>
        </pc:sldMkLst>
        <pc:spChg chg="mod">
          <ac:chgData name="Fares Makki" userId="d0c14dd2-ce13-49c4-820b-c6a5e60d5a8d" providerId="ADAL" clId="{7CAB6313-B794-4A27-AD9C-A07E768FF715}" dt="2025-02-16T15:17:56.806" v="1625" actId="20577"/>
          <ac:spMkLst>
            <pc:docMk/>
            <pc:sldMk cId="903589929" sldId="261"/>
            <ac:spMk id="2" creationId="{206F612D-1CD4-FF25-EC16-9A186EE02981}"/>
          </ac:spMkLst>
        </pc:spChg>
        <pc:spChg chg="mod">
          <ac:chgData name="Fares Makki" userId="d0c14dd2-ce13-49c4-820b-c6a5e60d5a8d" providerId="ADAL" clId="{7CAB6313-B794-4A27-AD9C-A07E768FF715}" dt="2025-02-16T15:19:40.687" v="1829" actId="313"/>
          <ac:spMkLst>
            <pc:docMk/>
            <pc:sldMk cId="903589929" sldId="261"/>
            <ac:spMk id="3" creationId="{F9705984-2873-95F4-01A4-F86279C0CADF}"/>
          </ac:spMkLst>
        </pc:spChg>
        <pc:picChg chg="add mod modCrop">
          <ac:chgData name="Fares Makki" userId="d0c14dd2-ce13-49c4-820b-c6a5e60d5a8d" providerId="ADAL" clId="{7CAB6313-B794-4A27-AD9C-A07E768FF715}" dt="2025-02-16T15:04:54.540" v="1358" actId="732"/>
          <ac:picMkLst>
            <pc:docMk/>
            <pc:sldMk cId="903589929" sldId="261"/>
            <ac:picMk id="5" creationId="{9D953990-D015-E2CF-7716-79FECFD3D695}"/>
          </ac:picMkLst>
        </pc:picChg>
      </pc:sldChg>
      <pc:sldChg chg="addSp modSp new mod">
        <pc:chgData name="Fares Makki" userId="d0c14dd2-ce13-49c4-820b-c6a5e60d5a8d" providerId="ADAL" clId="{7CAB6313-B794-4A27-AD9C-A07E768FF715}" dt="2025-02-16T15:25:34.348" v="2165" actId="1076"/>
        <pc:sldMkLst>
          <pc:docMk/>
          <pc:sldMk cId="2520762734" sldId="262"/>
        </pc:sldMkLst>
        <pc:spChg chg="mod">
          <ac:chgData name="Fares Makki" userId="d0c14dd2-ce13-49c4-820b-c6a5e60d5a8d" providerId="ADAL" clId="{7CAB6313-B794-4A27-AD9C-A07E768FF715}" dt="2025-02-16T15:22:07.325" v="1845" actId="20577"/>
          <ac:spMkLst>
            <pc:docMk/>
            <pc:sldMk cId="2520762734" sldId="262"/>
            <ac:spMk id="2" creationId="{124911A6-3E37-DCDD-BB1F-12E81C74888C}"/>
          </ac:spMkLst>
        </pc:spChg>
        <pc:spChg chg="mod">
          <ac:chgData name="Fares Makki" userId="d0c14dd2-ce13-49c4-820b-c6a5e60d5a8d" providerId="ADAL" clId="{7CAB6313-B794-4A27-AD9C-A07E768FF715}" dt="2025-02-16T15:23:41.563" v="2162" actId="20577"/>
          <ac:spMkLst>
            <pc:docMk/>
            <pc:sldMk cId="2520762734" sldId="262"/>
            <ac:spMk id="3" creationId="{61A97326-52F9-3A2F-EF24-EF782A444879}"/>
          </ac:spMkLst>
        </pc:spChg>
        <pc:picChg chg="add mod">
          <ac:chgData name="Fares Makki" userId="d0c14dd2-ce13-49c4-820b-c6a5e60d5a8d" providerId="ADAL" clId="{7CAB6313-B794-4A27-AD9C-A07E768FF715}" dt="2025-02-16T15:25:34.348" v="2165" actId="1076"/>
          <ac:picMkLst>
            <pc:docMk/>
            <pc:sldMk cId="2520762734" sldId="262"/>
            <ac:picMk id="3074" creationId="{AAFC168E-73AF-81F0-CC66-7A2AD5EDEBCD}"/>
          </ac:picMkLst>
        </pc:picChg>
      </pc:sldChg>
      <pc:sldChg chg="addSp delSp modSp new del mod modClrScheme chgLayout">
        <pc:chgData name="Fares Makki" userId="d0c14dd2-ce13-49c4-820b-c6a5e60d5a8d" providerId="ADAL" clId="{7CAB6313-B794-4A27-AD9C-A07E768FF715}" dt="2025-02-16T15:26:33.674" v="2173" actId="47"/>
        <pc:sldMkLst>
          <pc:docMk/>
          <pc:sldMk cId="912389876" sldId="263"/>
        </pc:sldMkLst>
        <pc:spChg chg="del mod ord">
          <ac:chgData name="Fares Makki" userId="d0c14dd2-ce13-49c4-820b-c6a5e60d5a8d" providerId="ADAL" clId="{7CAB6313-B794-4A27-AD9C-A07E768FF715}" dt="2025-02-16T15:26:24.517" v="2168" actId="700"/>
          <ac:spMkLst>
            <pc:docMk/>
            <pc:sldMk cId="912389876" sldId="263"/>
            <ac:spMk id="2" creationId="{8D5F6EA5-BCDF-0F41-B75A-95861284BFBA}"/>
          </ac:spMkLst>
        </pc:spChg>
        <pc:spChg chg="del mod ord">
          <ac:chgData name="Fares Makki" userId="d0c14dd2-ce13-49c4-820b-c6a5e60d5a8d" providerId="ADAL" clId="{7CAB6313-B794-4A27-AD9C-A07E768FF715}" dt="2025-02-16T15:26:24.517" v="2168" actId="700"/>
          <ac:spMkLst>
            <pc:docMk/>
            <pc:sldMk cId="912389876" sldId="263"/>
            <ac:spMk id="3" creationId="{D2DA4FF5-7D35-6A25-94CB-B56A51F9CAB4}"/>
          </ac:spMkLst>
        </pc:spChg>
        <pc:spChg chg="add mod ord">
          <ac:chgData name="Fares Makki" userId="d0c14dd2-ce13-49c4-820b-c6a5e60d5a8d" providerId="ADAL" clId="{7CAB6313-B794-4A27-AD9C-A07E768FF715}" dt="2025-02-16T15:26:29.781" v="2172" actId="20577"/>
          <ac:spMkLst>
            <pc:docMk/>
            <pc:sldMk cId="912389876" sldId="263"/>
            <ac:spMk id="4" creationId="{83FB6F13-2D1D-8C66-EAD6-F9D6A30E77BF}"/>
          </ac:spMkLst>
        </pc:spChg>
        <pc:spChg chg="add mod ord">
          <ac:chgData name="Fares Makki" userId="d0c14dd2-ce13-49c4-820b-c6a5e60d5a8d" providerId="ADAL" clId="{7CAB6313-B794-4A27-AD9C-A07E768FF715}" dt="2025-02-16T15:26:24.517" v="2168" actId="700"/>
          <ac:spMkLst>
            <pc:docMk/>
            <pc:sldMk cId="912389876" sldId="263"/>
            <ac:spMk id="5" creationId="{EF197288-72C4-2F0D-5AA4-090E98C553B4}"/>
          </ac:spMkLst>
        </pc:spChg>
      </pc:sldChg>
      <pc:sldChg chg="new del">
        <pc:chgData name="Fares Makki" userId="d0c14dd2-ce13-49c4-820b-c6a5e60d5a8d" providerId="ADAL" clId="{7CAB6313-B794-4A27-AD9C-A07E768FF715}" dt="2025-02-16T15:26:36.869" v="2174" actId="47"/>
        <pc:sldMkLst>
          <pc:docMk/>
          <pc:sldMk cId="333069639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01C422-05FC-BB3D-4537-DD108DF38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E253420-C91F-E0BC-AE30-D156B0221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B6F6B6A-B8A3-1ECC-D881-7FD4C784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3EB-4768-455E-824A-5A5187198BCF}" type="datetimeFigureOut">
              <a:rPr lang="sv-SE" smtClean="0"/>
              <a:t>2025-02-16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D04927-C3B8-165C-813D-3240015C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8936148-CFF4-F3C9-DBEC-0EECF384E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94FF-E481-4A9B-A6F3-BBC6ADB5FD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118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9A378D-0773-1E08-7B51-2B2B2080B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C6645D1-B87C-C4EF-CB23-43C727456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3174206-A451-F75F-CB49-E0EC09D6A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3EB-4768-455E-824A-5A5187198BCF}" type="datetimeFigureOut">
              <a:rPr lang="sv-SE" smtClean="0"/>
              <a:t>2025-02-16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7CAB17A-DD77-7F7A-4200-E155D5B9E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0454E95-94F6-C53D-5467-67A10136B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94FF-E481-4A9B-A6F3-BBC6ADB5FD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9629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2467755-4FD4-9C3A-457B-8595AB101E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AA5F8E4-B6D5-579F-CBA5-3EB5447F8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6D821B0-806A-AE70-CAD2-4D47657F3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3EB-4768-455E-824A-5A5187198BCF}" type="datetimeFigureOut">
              <a:rPr lang="sv-SE" smtClean="0"/>
              <a:t>2025-02-16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8D5768-36C2-CD81-653C-472DFD54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5DE38F7-5578-D50F-A6E5-F1C0656A5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94FF-E481-4A9B-A6F3-BBC6ADB5FD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981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56D6CD-B251-2347-5301-9A77C6D6B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924269E-609E-9B1E-2C92-77723E56B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3BFA5F-5EBD-1D6E-00BC-EE9FAC1F0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3EB-4768-455E-824A-5A5187198BCF}" type="datetimeFigureOut">
              <a:rPr lang="sv-SE" smtClean="0"/>
              <a:t>2025-02-16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01008C1-BCF8-86ED-A2F0-6D4A527C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54E709F-D6D1-7675-C9A2-1EF1D5AFA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94FF-E481-4A9B-A6F3-BBC6ADB5FD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649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3ED7DA-F25C-B42B-EF9C-695E78A33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2C12C0E-5DD2-CB62-9497-15683D239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0CA610F-6C89-6AA5-C061-333DFFE0D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3EB-4768-455E-824A-5A5187198BCF}" type="datetimeFigureOut">
              <a:rPr lang="sv-SE" smtClean="0"/>
              <a:t>2025-02-16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77B4D7-0D52-DF26-A386-B0DFB57EF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53D1273-BB47-12A2-10C5-48F561EEB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94FF-E481-4A9B-A6F3-BBC6ADB5FD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729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0F61AA-F32F-34AA-D905-363BC1E4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6561C75-DEBE-93FA-E41B-AD2C5F3A94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27F16D0-D262-3ED6-2962-6BA4EAF7E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4E4EB96-8BA1-E25B-92B5-7B1011E0A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3EB-4768-455E-824A-5A5187198BCF}" type="datetimeFigureOut">
              <a:rPr lang="sv-SE" smtClean="0"/>
              <a:t>2025-02-16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A653263-B06E-099E-79DB-F2C9AE403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B98B902-5520-9E02-B0DA-DA28CE589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94FF-E481-4A9B-A6F3-BBC6ADB5FD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817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9181CA-1F18-4F82-F426-B19B7B0EC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F5E93B9-13A9-86B5-BBE9-6CFCC2C2F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9E4333A-13D3-0F85-75E2-3E3A3C54D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AE9A73C-8AD9-25BA-0466-843FA9BD38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6BD3A96-3D6A-770F-60D2-6848171CD4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68BEC43-714C-F6FC-12D2-3941CCC56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3EB-4768-455E-824A-5A5187198BCF}" type="datetimeFigureOut">
              <a:rPr lang="sv-SE" smtClean="0"/>
              <a:t>2025-02-16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BED6338-2019-B2B3-6AF3-3B2E4F740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EB2E4BD-09E1-A405-864B-718AB41F9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94FF-E481-4A9B-A6F3-BBC6ADB5FD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2254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5FF00C-E531-964B-E9FA-BA84A3BEC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0B91196-6F86-C093-FA0C-64CDC44FC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3EB-4768-455E-824A-5A5187198BCF}" type="datetimeFigureOut">
              <a:rPr lang="sv-SE" smtClean="0"/>
              <a:t>2025-02-16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13B3E56-D44C-0C54-B0BA-D501B82CF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0918C14-58DC-69E7-D968-0C61A3266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94FF-E481-4A9B-A6F3-BBC6ADB5FD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266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D3C4FF7-A9C8-8AC7-5757-F38C5D6B5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3EB-4768-455E-824A-5A5187198BCF}" type="datetimeFigureOut">
              <a:rPr lang="sv-SE" smtClean="0"/>
              <a:t>2025-02-16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1DAC4DC-D908-0472-9D81-36BBE41C5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D2BEAB-DBDD-FF49-5CFC-3E72B0912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94FF-E481-4A9B-A6F3-BBC6ADB5FD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316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34BC52-C209-B3CC-06F3-724F9F04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E941B4-5B7E-7868-7A88-F1411A1CE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2C52F9C-3F9F-7D66-A06D-89EAE2296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F62981F-AE8A-888E-62E4-7606A806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3EB-4768-455E-824A-5A5187198BCF}" type="datetimeFigureOut">
              <a:rPr lang="sv-SE" smtClean="0"/>
              <a:t>2025-02-16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B5CBE7B-7AA2-F6F6-D0AB-AC32B9B04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F76BBAE-ADA1-70B2-AF87-8ADB96AB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94FF-E481-4A9B-A6F3-BBC6ADB5FD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431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64A819-768A-91DF-FD21-8643BB35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05B793A-33C6-4449-7A03-C89EC32BC6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E0ED0D4-5125-9F32-C9CE-C91741ED9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94B5FB-0765-15B2-5C3C-F21277593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3EB-4768-455E-824A-5A5187198BCF}" type="datetimeFigureOut">
              <a:rPr lang="sv-SE" smtClean="0"/>
              <a:t>2025-02-16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87BCA84-892B-242E-EDAE-54197A0E2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5428429-0F9D-D9CD-862D-BB38FDB76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94FF-E481-4A9B-A6F3-BBC6ADB5FD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615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39AE369-0AB6-122F-AFD2-CC49D7001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DF755A6-90A0-90EC-E99A-B843F978B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2A7F1E8-DA90-A9F5-F145-EC48A028ED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D213EB-4768-455E-824A-5A5187198BCF}" type="datetimeFigureOut">
              <a:rPr lang="sv-SE" smtClean="0"/>
              <a:t>2025-02-16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6424282-0016-0F2E-F74E-EA680D7E4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177434D-A8EC-AADE-271C-E9F960349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CE94FF-E481-4A9B-A6F3-BBC6ADB5FD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9357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580346-404D-174A-A8BC-C62FFF1E77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Biologi 1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0936907-F08B-0A49-6395-B323205749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Från en- till flercelligt liv </a:t>
            </a:r>
          </a:p>
        </p:txBody>
      </p:sp>
    </p:spTree>
    <p:extLst>
      <p:ext uri="{BB962C8B-B14F-4D97-AF65-F5344CB8AC3E}">
        <p14:creationId xmlns:p14="http://schemas.microsoft.com/office/powerpoint/2010/main" val="2438871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649120-9DB5-2719-F73A-413ECD912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Livets Ursprung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0B8CCE3-F981-8BE0-BC4E-0CB158F48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11240" cy="4351338"/>
          </a:xfrm>
        </p:spPr>
        <p:txBody>
          <a:bodyPr>
            <a:normAutofit lnSpcReduction="10000"/>
          </a:bodyPr>
          <a:lstStyle/>
          <a:p>
            <a:r>
              <a:rPr lang="sv-SE" dirty="0"/>
              <a:t>De äldsta fossilen är ca 3,5 miljarder år gamla </a:t>
            </a:r>
          </a:p>
          <a:p>
            <a:pPr lvl="1"/>
            <a:r>
              <a:rPr lang="sv-SE" dirty="0"/>
              <a:t>Stromatoliter </a:t>
            </a:r>
          </a:p>
          <a:p>
            <a:pPr lvl="2"/>
            <a:r>
              <a:rPr lang="sv-SE" dirty="0"/>
              <a:t>Bakterier som levde i trådlika kolonier </a:t>
            </a:r>
          </a:p>
          <a:p>
            <a:pPr lvl="2"/>
            <a:r>
              <a:rPr lang="sv-SE" dirty="0"/>
              <a:t>Med tiden bildades sedimentklumpar i anslutning till kolonierna </a:t>
            </a:r>
          </a:p>
          <a:p>
            <a:r>
              <a:rPr lang="sv-SE" dirty="0"/>
              <a:t>Grafit har hittats i berg som är 3,8 miljarder år gammalt </a:t>
            </a:r>
          </a:p>
          <a:p>
            <a:pPr lvl="1"/>
            <a:r>
              <a:rPr lang="sv-SE" dirty="0"/>
              <a:t>Mängdförhållandet C-12 och C-13 detsamma som i nu levande organismer </a:t>
            </a:r>
          </a:p>
          <a:p>
            <a:r>
              <a:rPr lang="sv-SE" dirty="0"/>
              <a:t>Jorden är äldre än 4 miljarder år </a:t>
            </a:r>
          </a:p>
          <a:p>
            <a:pPr lvl="1"/>
            <a:r>
              <a:rPr lang="sv-SE" dirty="0"/>
              <a:t>Ca 4,6 miljarder år </a:t>
            </a:r>
          </a:p>
        </p:txBody>
      </p:sp>
      <p:pic>
        <p:nvPicPr>
          <p:cNvPr id="1026" name="Picture 2" descr="Stromatolites—fossils of earliest life on Earth—may owe existence to viruses">
            <a:extLst>
              <a:ext uri="{FF2B5EF4-FFF2-40B4-BE49-F238E27FC236}">
                <a16:creationId xmlns:a16="http://schemas.microsoft.com/office/drawing/2014/main" id="{C28AB272-2A90-4E45-E619-81108EEA0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80" y="689986"/>
            <a:ext cx="4947118" cy="347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ärför sker jordbävningar - Vetenskapsradion Nyheter | Sveriges Radio">
            <a:extLst>
              <a:ext uri="{FF2B5EF4-FFF2-40B4-BE49-F238E27FC236}">
                <a16:creationId xmlns:a16="http://schemas.microsoft.com/office/drawing/2014/main" id="{CF3B299E-A0AC-7418-223C-1452FB6144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20689" r="5527" b="20166"/>
          <a:stretch/>
        </p:blipFill>
        <p:spPr bwMode="auto">
          <a:xfrm>
            <a:off x="6949440" y="4495762"/>
            <a:ext cx="5161400" cy="192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136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AA209A-84FC-D355-B52D-16BA83A72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Mikrober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C614EB-3BFB-305E-3039-DCFBF1033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91784" cy="4351338"/>
          </a:xfrm>
        </p:spPr>
        <p:txBody>
          <a:bodyPr/>
          <a:lstStyle/>
          <a:p>
            <a:r>
              <a:rPr lang="sv-SE" dirty="0"/>
              <a:t>Prokaryota: Bakterier och </a:t>
            </a:r>
            <a:r>
              <a:rPr lang="sv-SE" dirty="0" err="1"/>
              <a:t>Arkéer</a:t>
            </a:r>
            <a:r>
              <a:rPr lang="sv-SE" dirty="0"/>
              <a:t> </a:t>
            </a:r>
          </a:p>
          <a:p>
            <a:r>
              <a:rPr lang="sv-SE" dirty="0"/>
              <a:t>Kan leva i absolut extrema förhållanden: </a:t>
            </a:r>
          </a:p>
          <a:p>
            <a:pPr lvl="1"/>
            <a:r>
              <a:rPr lang="sv-SE" dirty="0"/>
              <a:t>Extrem sur </a:t>
            </a:r>
          </a:p>
          <a:p>
            <a:pPr lvl="1"/>
            <a:r>
              <a:rPr lang="sv-SE" dirty="0"/>
              <a:t>Hög salthalt </a:t>
            </a:r>
          </a:p>
          <a:p>
            <a:pPr lvl="1"/>
            <a:r>
              <a:rPr lang="sv-SE" dirty="0"/>
              <a:t>Extrema temperaturen (kallt och varmt) </a:t>
            </a:r>
          </a:p>
          <a:p>
            <a:pPr lvl="1"/>
            <a:r>
              <a:rPr lang="sv-SE" dirty="0"/>
              <a:t>Hög tryck </a:t>
            </a:r>
          </a:p>
          <a:p>
            <a:pPr lvl="1"/>
            <a:r>
              <a:rPr lang="sv-SE" dirty="0"/>
              <a:t>Hög halt radioaktiva isotoper  </a:t>
            </a:r>
          </a:p>
        </p:txBody>
      </p:sp>
      <p:pic>
        <p:nvPicPr>
          <p:cNvPr id="2052" name="Picture 4" descr="Prokaryota – Wikipedie">
            <a:extLst>
              <a:ext uri="{FF2B5EF4-FFF2-40B4-BE49-F238E27FC236}">
                <a16:creationId xmlns:a16="http://schemas.microsoft.com/office/drawing/2014/main" id="{B7457413-7B82-4513-C27F-FEB26D0A1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r="11472"/>
          <a:stretch/>
        </p:blipFill>
        <p:spPr bwMode="auto">
          <a:xfrm>
            <a:off x="6537960" y="1576175"/>
            <a:ext cx="5654040" cy="445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596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45C785-FB3B-F861-226A-BB76A9B11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Livets Utveckling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E63D6BB-2AEF-D44F-D068-D51E73489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 början fanns ingen syrgas i jordens atmosfär eller i havet </a:t>
            </a:r>
          </a:p>
          <a:p>
            <a:r>
              <a:rPr lang="sv-SE" dirty="0"/>
              <a:t>Första mikrober var anpassad till en miljö utan syre (anaeroba) </a:t>
            </a:r>
          </a:p>
          <a:p>
            <a:r>
              <a:rPr lang="sv-SE" dirty="0"/>
              <a:t>Med tiden utvecklades organismer med fotosyntes som spred syrgas till sin omgivning </a:t>
            </a:r>
          </a:p>
          <a:p>
            <a:r>
              <a:rPr lang="sv-SE" dirty="0"/>
              <a:t>Möjliggjorde utvecklingen mot dagens mångfald av flercelligt liv </a:t>
            </a:r>
          </a:p>
        </p:txBody>
      </p:sp>
    </p:spTree>
    <p:extLst>
      <p:ext uri="{BB962C8B-B14F-4D97-AF65-F5344CB8AC3E}">
        <p14:creationId xmlns:p14="http://schemas.microsoft.com/office/powerpoint/2010/main" val="3206990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D99A7F-7CBF-3A5D-F34D-53C642CBF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714" y="1450347"/>
            <a:ext cx="3102723" cy="1325563"/>
          </a:xfrm>
        </p:spPr>
        <p:txBody>
          <a:bodyPr/>
          <a:lstStyle/>
          <a:p>
            <a:r>
              <a:rPr lang="sv-SE" dirty="0"/>
              <a:t>Första Fotosyntes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5E08BB-7CE7-F317-8C7E-4B176720D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869" y="4490078"/>
            <a:ext cx="10064262" cy="2113329"/>
          </a:xfrm>
        </p:spPr>
        <p:txBody>
          <a:bodyPr/>
          <a:lstStyle/>
          <a:p>
            <a:r>
              <a:rPr lang="sv-SE" dirty="0"/>
              <a:t>Vi kan anta att de första mikrober som hade fotosyntes var </a:t>
            </a:r>
            <a:r>
              <a:rPr lang="sv-SE" i="1" dirty="0"/>
              <a:t>blågröna bakterier, </a:t>
            </a:r>
            <a:r>
              <a:rPr lang="sv-SE" dirty="0"/>
              <a:t>även kallade </a:t>
            </a:r>
            <a:r>
              <a:rPr lang="sv-SE" i="1" dirty="0"/>
              <a:t>cyanobakterier </a:t>
            </a:r>
            <a:endParaRPr lang="sv-SE" dirty="0"/>
          </a:p>
          <a:p>
            <a:r>
              <a:rPr lang="sv-SE" dirty="0"/>
              <a:t>Har klorofyll likt växter </a:t>
            </a:r>
          </a:p>
          <a:p>
            <a:r>
              <a:rPr lang="sv-SE" dirty="0"/>
              <a:t>Tyder att de kan ha utvecklat för över 3 miljarder år sedan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CAF0F-437D-C017-5345-C3125F216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182" y="0"/>
            <a:ext cx="8715668" cy="449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06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6F612D-1CD4-FF25-EC16-9A186EE02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Endosymbios</a:t>
            </a:r>
            <a:r>
              <a:rPr lang="sv-SE" dirty="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705984-2873-95F4-01A4-F86279C0C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85703" cy="4351338"/>
          </a:xfrm>
        </p:spPr>
        <p:txBody>
          <a:bodyPr/>
          <a:lstStyle/>
          <a:p>
            <a:r>
              <a:rPr lang="sv-SE" dirty="0"/>
              <a:t>Syrgas i början var giftig till alla andra bakterier som var anaeroba </a:t>
            </a:r>
          </a:p>
          <a:p>
            <a:r>
              <a:rPr lang="sv-SE" dirty="0"/>
              <a:t>Många ämnen som reagerade med syrgas för att sakta ner spridning </a:t>
            </a:r>
          </a:p>
          <a:p>
            <a:r>
              <a:rPr lang="sv-SE" dirty="0"/>
              <a:t>Prokaryota som kunde tåla syrgas och använda den till cellandning utvecklade </a:t>
            </a:r>
          </a:p>
          <a:p>
            <a:r>
              <a:rPr lang="sv-SE" dirty="0"/>
              <a:t>Under tiden utvecklades eukaryota celler	</a:t>
            </a:r>
          </a:p>
          <a:p>
            <a:pPr lvl="1"/>
            <a:r>
              <a:rPr lang="sv-SE" dirty="0"/>
              <a:t>Med cyanobakterier = växtceller </a:t>
            </a:r>
          </a:p>
          <a:p>
            <a:pPr lvl="1"/>
            <a:r>
              <a:rPr lang="sv-SE" dirty="0"/>
              <a:t>Med cellandning bakterie (mitokondrie) = djurceller </a:t>
            </a:r>
          </a:p>
        </p:txBody>
      </p:sp>
      <p:pic>
        <p:nvPicPr>
          <p:cNvPr id="5" name="Bildobjekt 4" descr="En bild som visar text, cirkel, rita, bok&#10;&#10;AI-genererat innehåll kan vara felaktigt.">
            <a:extLst>
              <a:ext uri="{FF2B5EF4-FFF2-40B4-BE49-F238E27FC236}">
                <a16:creationId xmlns:a16="http://schemas.microsoft.com/office/drawing/2014/main" id="{9D953990-D015-E2CF-7716-79FECFD3D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1"/>
          <a:stretch/>
        </p:blipFill>
        <p:spPr>
          <a:xfrm>
            <a:off x="9636369" y="0"/>
            <a:ext cx="2555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89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4911A6-3E37-DCDD-BB1F-12E81C748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Flercelligt liv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A97326-52F9-3A2F-EF24-EF782A444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Eukaryota celler byggde små kolonier i början </a:t>
            </a:r>
          </a:p>
          <a:p>
            <a:r>
              <a:rPr lang="sv-SE" dirty="0"/>
              <a:t>I dess små kolonier kunde grupper av celler specialisera  sig på vissa uppgifter </a:t>
            </a:r>
          </a:p>
          <a:p>
            <a:r>
              <a:rPr lang="sv-SE" dirty="0"/>
              <a:t>Flercelliga alger, växter, svampar och djur utvecklades </a:t>
            </a:r>
          </a:p>
        </p:txBody>
      </p:sp>
      <p:pic>
        <p:nvPicPr>
          <p:cNvPr id="3074" name="Picture 2" descr="Uppstod livet bara en gång, eller flera? Högt om lågt om livets uppkomst  och evolution – Fråga en Biolog">
            <a:extLst>
              <a:ext uri="{FF2B5EF4-FFF2-40B4-BE49-F238E27FC236}">
                <a16:creationId xmlns:a16="http://schemas.microsoft.com/office/drawing/2014/main" id="{AAFC168E-73AF-81F0-CC66-7A2AD5EDE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342" y="3912304"/>
            <a:ext cx="8235315" cy="274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762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259</Words>
  <Application>Microsoft Office PowerPoint</Application>
  <PresentationFormat>Bredbild</PresentationFormat>
  <Paragraphs>39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Office-tema</vt:lpstr>
      <vt:lpstr>Biologi 1</vt:lpstr>
      <vt:lpstr>Livets Ursprung </vt:lpstr>
      <vt:lpstr>Mikrober </vt:lpstr>
      <vt:lpstr>Livets Utveckling </vt:lpstr>
      <vt:lpstr>Första Fotosyntes </vt:lpstr>
      <vt:lpstr>Endosymbios </vt:lpstr>
      <vt:lpstr>Flercelligt liv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2025-02-16T14:32:48Z</dcterms:created>
  <dcterms:modified xsi:type="dcterms:W3CDTF">2025-02-16T15:26:37Z</dcterms:modified>
</cp:coreProperties>
</file>